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662738" cy="9832975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6600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1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4E256-8B04-4F31-87E1-E228E1DD5479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10244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1555B-27A9-486F-B73E-81E82B0B9F13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5325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A86BB-524E-47CC-AD52-4AC690B21263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9515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9C3C7-23B8-48F5-9E59-36D8FE119CC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68750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65607-6D82-40D9-9653-0636F68748D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928654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747A9-14A7-4F22-A095-ADF38A7BB9E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53017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1CCF8-8DEC-46F6-97E5-B0DD17322390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391120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B72CF-E003-40C3-BE77-2D303771E1A9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0722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2B90E-6642-440E-BE16-582D696B118A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693024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73F27-2DC0-40B1-A6C0-A55DA2C256C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6655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C53A7-B363-4110-977D-14E9EAEE1F8B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84624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>
            <a:alpha val="1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Click to edit Master text styles</a:t>
            </a:r>
          </a:p>
          <a:p>
            <a:pPr lvl="1"/>
            <a:r>
              <a:rPr lang="el-GR" altLang="el-GR" smtClean="0"/>
              <a:t>Second level</a:t>
            </a:r>
          </a:p>
          <a:p>
            <a:pPr lvl="2"/>
            <a:r>
              <a:rPr lang="el-GR" altLang="el-GR" smtClean="0"/>
              <a:t>Third level</a:t>
            </a:r>
          </a:p>
          <a:p>
            <a:pPr lvl="3"/>
            <a:r>
              <a:rPr lang="el-GR" altLang="el-GR" smtClean="0"/>
              <a:t>Fourth level</a:t>
            </a:r>
          </a:p>
          <a:p>
            <a:pPr lvl="4"/>
            <a:r>
              <a:rPr lang="el-GR" alt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C0DECBD-1586-48E2-AB66-C0F806FCF40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260350" y="1341302"/>
            <a:ext cx="6337300" cy="597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200" b="1" u="sng" dirty="0">
                <a:solidFill>
                  <a:srgbClr val="003366"/>
                </a:solidFill>
              </a:rPr>
              <a:t>ΠΡΟΣΚΛΗΣΗ</a:t>
            </a:r>
            <a:endParaRPr lang="en-US" altLang="el-GR" sz="2200" b="1" u="sng" dirty="0">
              <a:solidFill>
                <a:srgbClr val="003366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l-GR" sz="2000" b="1" u="sng" dirty="0">
              <a:solidFill>
                <a:srgbClr val="003366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dirty="0"/>
              <a:t>Η </a:t>
            </a:r>
            <a:r>
              <a:rPr lang="el-GR" altLang="el-GR" sz="1800" b="1" i="1" dirty="0"/>
              <a:t>Εθνικό</a:t>
            </a:r>
            <a:r>
              <a:rPr lang="el-GR" altLang="el-GR" sz="1800" i="1" dirty="0"/>
              <a:t> </a:t>
            </a:r>
            <a:r>
              <a:rPr lang="el-GR" altLang="el-GR" sz="1800" b="1" i="1" dirty="0"/>
              <a:t>Κτηματολόγιο &amp; Χαρτογράφηση Α.Ε.</a:t>
            </a:r>
            <a:r>
              <a:rPr lang="el-GR" altLang="el-GR" sz="1800" i="1" dirty="0"/>
              <a:t> </a:t>
            </a:r>
            <a:r>
              <a:rPr lang="el-GR" altLang="el-GR" sz="1800" dirty="0"/>
              <a:t>σε συνεργασία με </a:t>
            </a:r>
            <a:r>
              <a:rPr lang="el-GR" altLang="el-GR" sz="1800" dirty="0" smtClean="0"/>
              <a:t>την </a:t>
            </a:r>
            <a:r>
              <a:rPr lang="el-GR" altLang="el-GR" sz="1800" b="1" i="1" dirty="0" smtClean="0"/>
              <a:t>Περιφέρεια Θεσσαλίας </a:t>
            </a:r>
            <a:r>
              <a:rPr lang="el-GR" altLang="el-GR" sz="1800" dirty="0" smtClean="0"/>
              <a:t>και το </a:t>
            </a:r>
            <a:r>
              <a:rPr lang="el-GR" altLang="el-GR" sz="1800" b="1" i="1" dirty="0" smtClean="0"/>
              <a:t>ΤΕΕ Κεντρικής &amp; Δυτικής Θεσσαλίας </a:t>
            </a:r>
            <a:r>
              <a:rPr lang="el-GR" altLang="el-GR" sz="1800" dirty="0" smtClean="0"/>
              <a:t>σας </a:t>
            </a:r>
            <a:r>
              <a:rPr lang="el-GR" altLang="el-GR" sz="1800" dirty="0"/>
              <a:t>καλεί σε  ενημερωτική εκδήλωση με </a:t>
            </a:r>
            <a:r>
              <a:rPr lang="el-GR" altLang="el-GR" sz="1800" dirty="0" smtClean="0"/>
              <a:t>θέμα:</a:t>
            </a:r>
            <a:endParaRPr lang="en-US" altLang="el-GR" sz="18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i="1" dirty="0"/>
              <a:t>«</a:t>
            </a:r>
            <a:r>
              <a:rPr lang="el-GR" altLang="el-GR" sz="1800" dirty="0"/>
              <a:t>Εθνικό Κτηματολόγιο, υποβολή δηλώσεων ιδιοκτησίας </a:t>
            </a:r>
            <a:r>
              <a:rPr lang="el-GR" altLang="el-GR" sz="1800" dirty="0" smtClean="0"/>
              <a:t>στους Δήμους Ελασσόνας, </a:t>
            </a:r>
            <a:r>
              <a:rPr lang="el-GR" altLang="el-GR" sz="1800" dirty="0" err="1" smtClean="0"/>
              <a:t>Τυρνάβου</a:t>
            </a:r>
            <a:r>
              <a:rPr lang="el-GR" altLang="el-GR" sz="1800" dirty="0" smtClean="0"/>
              <a:t> και Τεμπών</a:t>
            </a:r>
            <a:r>
              <a:rPr lang="en-US" altLang="el-GR" sz="1800" dirty="0" smtClean="0"/>
              <a:t> </a:t>
            </a:r>
            <a:endParaRPr lang="el-GR" altLang="el-GR" sz="1800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dirty="0" smtClean="0"/>
              <a:t>της Π.Ε. Λάρισας</a:t>
            </a:r>
            <a:r>
              <a:rPr lang="el-GR" altLang="el-GR" sz="1800" i="1" dirty="0" smtClean="0"/>
              <a:t>»</a:t>
            </a:r>
            <a:endParaRPr lang="en-US" altLang="el-GR" sz="1800" i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dirty="0"/>
              <a:t>την </a:t>
            </a:r>
            <a:r>
              <a:rPr lang="el-GR" altLang="el-GR" sz="1800" b="1" dirty="0" smtClean="0"/>
              <a:t>Τετάρτη 13 Απριλίου 2016</a:t>
            </a:r>
            <a:r>
              <a:rPr lang="el-GR" altLang="el-GR" sz="1800" dirty="0" smtClean="0"/>
              <a:t> </a:t>
            </a:r>
            <a:r>
              <a:rPr lang="el-GR" altLang="el-GR" sz="1800" dirty="0"/>
              <a:t>και ώρα </a:t>
            </a:r>
            <a:r>
              <a:rPr lang="el-GR" altLang="el-GR" sz="1800" b="1" dirty="0" smtClean="0"/>
              <a:t>17:30</a:t>
            </a:r>
            <a:r>
              <a:rPr lang="el-GR" altLang="el-GR" sz="1800" dirty="0" smtClean="0"/>
              <a:t> </a:t>
            </a:r>
            <a:endParaRPr lang="el-GR" altLang="el-GR" sz="18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dirty="0" smtClean="0"/>
              <a:t>στην «Αίθουσα Ιωάννης </a:t>
            </a:r>
            <a:r>
              <a:rPr lang="el-GR" altLang="el-GR" sz="1800" dirty="0" err="1" smtClean="0"/>
              <a:t>Βαρνάς</a:t>
            </a:r>
            <a:r>
              <a:rPr lang="el-GR" altLang="el-GR" sz="1800" dirty="0" smtClean="0"/>
              <a:t>»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dirty="0" smtClean="0"/>
              <a:t>του ΤΕΕ Κεντρικής &amp; Δυτικής Θεσσαλίας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600" i="1" dirty="0"/>
              <a:t>(Καλλιθέας 7 </a:t>
            </a:r>
            <a:r>
              <a:rPr lang="el-GR" altLang="el-GR" sz="1600" i="1" dirty="0" smtClean="0"/>
              <a:t>και </a:t>
            </a:r>
            <a:r>
              <a:rPr lang="el-GR" altLang="el-GR" sz="1600" i="1" dirty="0" smtClean="0"/>
              <a:t>Τζαβέλα, 3</a:t>
            </a:r>
            <a:r>
              <a:rPr lang="el-GR" altLang="el-GR" sz="1600" i="1" baseline="30000" dirty="0" smtClean="0"/>
              <a:t>ος </a:t>
            </a:r>
            <a:r>
              <a:rPr lang="el-GR" altLang="el-GR" sz="1600" i="1" dirty="0" smtClean="0"/>
              <a:t>όροφος)</a:t>
            </a:r>
            <a:endParaRPr lang="en-US" altLang="el-GR" sz="1600" i="1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l-GR" sz="1800" dirty="0"/>
          </a:p>
          <a:p>
            <a:pPr algn="ctr" eaLnBrk="1" hangingPunct="1">
              <a:spcBef>
                <a:spcPct val="0"/>
              </a:spcBef>
              <a:buNone/>
            </a:pPr>
            <a:r>
              <a:rPr lang="el-GR" altLang="el-GR" sz="1800" i="1"/>
              <a:t>Παρακαλούμε για την ενημέρωση των μελών σας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l-GR" sz="18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l-GR" sz="18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l-GR" sz="1800" dirty="0"/>
          </a:p>
        </p:txBody>
      </p:sp>
      <p:pic>
        <p:nvPicPr>
          <p:cNvPr id="2052" name="Picture 8" descr="NEO-KtimatologioG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07950"/>
            <a:ext cx="3213100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68" r="3052" b="1408"/>
          <a:stretch/>
        </p:blipFill>
        <p:spPr bwMode="auto">
          <a:xfrm>
            <a:off x="24099" y="7086235"/>
            <a:ext cx="6786562" cy="20942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84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Ktimatologio S.A.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achatzis</dc:creator>
  <cp:lastModifiedBy>Grigoriou Mariori</cp:lastModifiedBy>
  <cp:revision>57</cp:revision>
  <dcterms:created xsi:type="dcterms:W3CDTF">2011-06-21T10:30:04Z</dcterms:created>
  <dcterms:modified xsi:type="dcterms:W3CDTF">2016-04-05T10:09:34Z</dcterms:modified>
</cp:coreProperties>
</file>